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67"/>
  </p:normalViewPr>
  <p:slideViewPr>
    <p:cSldViewPr snapToGrid="0" snapToObjects="1">
      <p:cViewPr varScale="1">
        <p:scale>
          <a:sx n="79" d="100"/>
          <a:sy n="79" d="100"/>
        </p:scale>
        <p:origin x="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340-B225-2A4B-AB42-9FD3C4025382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340-B225-2A4B-AB42-9FD3C4025382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340-B225-2A4B-AB42-9FD3C4025382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340-B225-2A4B-AB42-9FD3C4025382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340-B225-2A4B-AB42-9FD3C4025382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340-B225-2A4B-AB42-9FD3C4025382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340-B225-2A4B-AB42-9FD3C4025382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340-B225-2A4B-AB42-9FD3C4025382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340-B225-2A4B-AB42-9FD3C4025382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340-B225-2A4B-AB42-9FD3C4025382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3340-B225-2A4B-AB42-9FD3C4025382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03340-B225-2A4B-AB42-9FD3C4025382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0045148" y="228600"/>
            <a:ext cx="2014137" cy="1043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70" y="6162972"/>
            <a:ext cx="1052623" cy="344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341" y="455909"/>
            <a:ext cx="911424" cy="37875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0204525" y="0"/>
            <a:ext cx="45719" cy="834661"/>
          </a:xfrm>
          <a:prstGeom prst="rect">
            <a:avLst/>
          </a:prstGeom>
          <a:solidFill>
            <a:srgbClr val="921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0204525" y="0"/>
            <a:ext cx="45719" cy="6334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514093"/>
      </p:ext>
    </p:extLst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Masta Plan</dc:creator>
  <cp:lastModifiedBy>User</cp:lastModifiedBy>
  <cp:revision>10</cp:revision>
  <dcterms:created xsi:type="dcterms:W3CDTF">2018-09-21T00:52:00Z</dcterms:created>
  <dcterms:modified xsi:type="dcterms:W3CDTF">2018-12-26T04:42:43Z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1033-10.2.0.7516</vt:lpwstr>
  </property>
</Properties>
</file>